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662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9D"/>
    <a:srgbClr val="317998"/>
    <a:srgbClr val="2C6D8D"/>
    <a:srgbClr val="28A7B6"/>
    <a:srgbClr val="2C7091"/>
    <a:srgbClr val="FCB414"/>
    <a:srgbClr val="282F39"/>
    <a:srgbClr val="007A7D"/>
    <a:srgbClr val="CB1B4A"/>
    <a:srgbClr val="074D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A94EE7-2924-EBB3-B3D3-E91F9584EA5C}" v="94" dt="2024-07-08T07:26:41.089"/>
    <p1510:client id="{A7AF9467-CF5E-86E5-94EC-B4A62F2F1FB9}" v="8" dt="2024-07-08T07:07:26.3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14" autoAdjust="0"/>
    <p:restoredTop sz="94669" autoAdjust="0"/>
  </p:normalViewPr>
  <p:slideViewPr>
    <p:cSldViewPr snapToGrid="0">
      <p:cViewPr>
        <p:scale>
          <a:sx n="112" d="100"/>
          <a:sy n="112" d="100"/>
        </p:scale>
        <p:origin x="7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UT NURUL AQLA" userId="S::cut.nurul@bankbsi.co.id::74a9a240-0c87-4fbc-b71d-c45d86f9b11f" providerId="AD" clId="Web-{32A94EE7-2924-EBB3-B3D3-E91F9584EA5C}"/>
    <pc:docChg chg="modSld">
      <pc:chgData name="CUT NURUL AQLA" userId="S::cut.nurul@bankbsi.co.id::74a9a240-0c87-4fbc-b71d-c45d86f9b11f" providerId="AD" clId="Web-{32A94EE7-2924-EBB3-B3D3-E91F9584EA5C}" dt="2024-07-08T07:26:41.089" v="76" actId="20577"/>
      <pc:docMkLst>
        <pc:docMk/>
      </pc:docMkLst>
      <pc:sldChg chg="addSp modSp">
        <pc:chgData name="CUT NURUL AQLA" userId="S::cut.nurul@bankbsi.co.id::74a9a240-0c87-4fbc-b71d-c45d86f9b11f" providerId="AD" clId="Web-{32A94EE7-2924-EBB3-B3D3-E91F9584EA5C}" dt="2024-07-08T07:26:41.089" v="76" actId="20577"/>
        <pc:sldMkLst>
          <pc:docMk/>
          <pc:sldMk cId="2913768188" sldId="662"/>
        </pc:sldMkLst>
        <pc:spChg chg="mod">
          <ac:chgData name="CUT NURUL AQLA" userId="S::cut.nurul@bankbsi.co.id::74a9a240-0c87-4fbc-b71d-c45d86f9b11f" providerId="AD" clId="Web-{32A94EE7-2924-EBB3-B3D3-E91F9584EA5C}" dt="2024-07-08T07:13:30.755" v="33" actId="1076"/>
          <ac:spMkLst>
            <pc:docMk/>
            <pc:sldMk cId="2913768188" sldId="662"/>
            <ac:spMk id="2" creationId="{DB0A9C50-B290-4C30-A65A-9D7AB111D154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25:41.198" v="60" actId="20577"/>
          <ac:spMkLst>
            <pc:docMk/>
            <pc:sldMk cId="2913768188" sldId="662"/>
            <ac:spMk id="12" creationId="{86395D4D-9593-42C2-B37A-96A69331BF5E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13:30.709" v="32" actId="1076"/>
          <ac:spMkLst>
            <pc:docMk/>
            <pc:sldMk cId="2913768188" sldId="662"/>
            <ac:spMk id="16" creationId="{E66C0042-89AD-40AC-BBE5-DF25524044A8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13:30.162" v="22" actId="1076"/>
          <ac:spMkLst>
            <pc:docMk/>
            <pc:sldMk cId="2913768188" sldId="662"/>
            <ac:spMk id="27" creationId="{9EEB0566-F686-4B8F-A0EF-3F746DFCF304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26:41.089" v="76" actId="20577"/>
          <ac:spMkLst>
            <pc:docMk/>
            <pc:sldMk cId="2913768188" sldId="662"/>
            <ac:spMk id="29" creationId="{5D4C3812-F0AC-4D36-B10A-19B1B29E191C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13:30.099" v="21" actId="1076"/>
          <ac:spMkLst>
            <pc:docMk/>
            <pc:sldMk cId="2913768188" sldId="662"/>
            <ac:spMk id="31" creationId="{5B8D1919-663D-445A-840D-043A4AE2835B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13:48.427" v="36" actId="1076"/>
          <ac:spMkLst>
            <pc:docMk/>
            <pc:sldMk cId="2913768188" sldId="662"/>
            <ac:spMk id="41" creationId="{BC0BEBF2-74AD-4775-BFBE-F3EA28A5E56F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24:26.666" v="51" actId="20577"/>
          <ac:spMkLst>
            <pc:docMk/>
            <pc:sldMk cId="2913768188" sldId="662"/>
            <ac:spMk id="43" creationId="{63352E81-F294-4981-BF2C-3D8F43269636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24:43.229" v="54" actId="20577"/>
          <ac:spMkLst>
            <pc:docMk/>
            <pc:sldMk cId="2913768188" sldId="662"/>
            <ac:spMk id="49" creationId="{A9014529-FC6D-4161-93A0-A7BBF5361F54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25:50.307" v="62" actId="20577"/>
          <ac:spMkLst>
            <pc:docMk/>
            <pc:sldMk cId="2913768188" sldId="662"/>
            <ac:spMk id="50" creationId="{7E915A4F-7498-4E35-9CCB-FA3084E41BE3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14:00.474" v="38" actId="1076"/>
          <ac:spMkLst>
            <pc:docMk/>
            <pc:sldMk cId="2913768188" sldId="662"/>
            <ac:spMk id="56" creationId="{61878F4A-310D-4746-9013-8EA93B8B6088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24:50.494" v="55" actId="20577"/>
          <ac:spMkLst>
            <pc:docMk/>
            <pc:sldMk cId="2913768188" sldId="662"/>
            <ac:spMk id="57" creationId="{9F8564CB-0BAC-43BA-A4BC-40F40FC52F59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25:57.589" v="64" actId="20577"/>
          <ac:spMkLst>
            <pc:docMk/>
            <pc:sldMk cId="2913768188" sldId="662"/>
            <ac:spMk id="58" creationId="{9F60469F-84D1-4973-BD35-C5F54A8DEA04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24:55.776" v="56" actId="20577"/>
          <ac:spMkLst>
            <pc:docMk/>
            <pc:sldMk cId="2913768188" sldId="662"/>
            <ac:spMk id="62" creationId="{9833C7A7-4852-4F8E-9FE9-D752266F9440}"/>
          </ac:spMkLst>
        </pc:spChg>
        <pc:spChg chg="mod">
          <ac:chgData name="CUT NURUL AQLA" userId="S::cut.nurul@bankbsi.co.id::74a9a240-0c87-4fbc-b71d-c45d86f9b11f" providerId="AD" clId="Web-{32A94EE7-2924-EBB3-B3D3-E91F9584EA5C}" dt="2024-07-08T07:26:05.042" v="66" actId="20577"/>
          <ac:spMkLst>
            <pc:docMk/>
            <pc:sldMk cId="2913768188" sldId="662"/>
            <ac:spMk id="63" creationId="{93F38365-5A3D-4189-803B-81171431CFC2}"/>
          </ac:spMkLst>
        </pc:spChg>
        <pc:grpChg chg="mod">
          <ac:chgData name="CUT NURUL AQLA" userId="S::cut.nurul@bankbsi.co.id::74a9a240-0c87-4fbc-b71d-c45d86f9b11f" providerId="AD" clId="Web-{32A94EE7-2924-EBB3-B3D3-E91F9584EA5C}" dt="2024-07-08T07:13:30.584" v="30" actId="1076"/>
          <ac:grpSpMkLst>
            <pc:docMk/>
            <pc:sldMk cId="2913768188" sldId="662"/>
            <ac:grpSpMk id="51" creationId="{75738350-910F-4FFB-999A-E4884DC284A7}"/>
          </ac:grpSpMkLst>
        </pc:grpChg>
        <pc:grpChg chg="mod">
          <ac:chgData name="CUT NURUL AQLA" userId="S::cut.nurul@bankbsi.co.id::74a9a240-0c87-4fbc-b71d-c45d86f9b11f" providerId="AD" clId="Web-{32A94EE7-2924-EBB3-B3D3-E91F9584EA5C}" dt="2024-07-08T07:13:30.427" v="27" actId="1076"/>
          <ac:grpSpMkLst>
            <pc:docMk/>
            <pc:sldMk cId="2913768188" sldId="662"/>
            <ac:grpSpMk id="52" creationId="{059483A2-CA58-4C77-904A-37725FBC211D}"/>
          </ac:grpSpMkLst>
        </pc:grpChg>
        <pc:grpChg chg="mod">
          <ac:chgData name="CUT NURUL AQLA" userId="S::cut.nurul@bankbsi.co.id::74a9a240-0c87-4fbc-b71d-c45d86f9b11f" providerId="AD" clId="Web-{32A94EE7-2924-EBB3-B3D3-E91F9584EA5C}" dt="2024-07-08T07:13:30.646" v="31" actId="1076"/>
          <ac:grpSpMkLst>
            <pc:docMk/>
            <pc:sldMk cId="2913768188" sldId="662"/>
            <ac:grpSpMk id="69" creationId="{371AB029-FDF5-434B-AA1D-1DC1EE5810BF}"/>
          </ac:grpSpMkLst>
        </pc:grpChg>
        <pc:picChg chg="mod">
          <ac:chgData name="CUT NURUL AQLA" userId="S::cut.nurul@bankbsi.co.id::74a9a240-0c87-4fbc-b71d-c45d86f9b11f" providerId="AD" clId="Web-{32A94EE7-2924-EBB3-B3D3-E91F9584EA5C}" dt="2024-07-08T07:23:54.650" v="50" actId="14100"/>
          <ac:picMkLst>
            <pc:docMk/>
            <pc:sldMk cId="2913768188" sldId="662"/>
            <ac:picMk id="3" creationId="{7536346D-4177-1F41-1A15-D45262E7464A}"/>
          </ac:picMkLst>
        </pc:picChg>
        <pc:picChg chg="add mod">
          <ac:chgData name="CUT NURUL AQLA" userId="S::cut.nurul@bankbsi.co.id::74a9a240-0c87-4fbc-b71d-c45d86f9b11f" providerId="AD" clId="Web-{32A94EE7-2924-EBB3-B3D3-E91F9584EA5C}" dt="2024-07-08T07:18:21.632" v="45" actId="1076"/>
          <ac:picMkLst>
            <pc:docMk/>
            <pc:sldMk cId="2913768188" sldId="662"/>
            <ac:picMk id="4" creationId="{F9F30FD1-ACCB-DCA6-0C64-EB323AFC9835}"/>
          </ac:picMkLst>
        </pc:picChg>
        <pc:picChg chg="mod">
          <ac:chgData name="CUT NURUL AQLA" userId="S::cut.nurul@bankbsi.co.id::74a9a240-0c87-4fbc-b71d-c45d86f9b11f" providerId="AD" clId="Web-{32A94EE7-2924-EBB3-B3D3-E91F9584EA5C}" dt="2024-07-08T07:18:27.898" v="47" actId="14100"/>
          <ac:picMkLst>
            <pc:docMk/>
            <pc:sldMk cId="2913768188" sldId="662"/>
            <ac:picMk id="5" creationId="{1D4DBC87-99F4-4736-9476-9E39343882AF}"/>
          </ac:picMkLst>
        </pc:picChg>
        <pc:picChg chg="add mod">
          <ac:chgData name="CUT NURUL AQLA" userId="S::cut.nurul@bankbsi.co.id::74a9a240-0c87-4fbc-b71d-c45d86f9b11f" providerId="AD" clId="Web-{32A94EE7-2924-EBB3-B3D3-E91F9584EA5C}" dt="2024-07-08T07:21:54.103" v="49" actId="1076"/>
          <ac:picMkLst>
            <pc:docMk/>
            <pc:sldMk cId="2913768188" sldId="662"/>
            <ac:picMk id="6" creationId="{9B3D1276-9E46-4A7A-111D-369F9FEFEBF6}"/>
          </ac:picMkLst>
        </pc:picChg>
        <pc:picChg chg="mod">
          <ac:chgData name="CUT NURUL AQLA" userId="S::cut.nurul@bankbsi.co.id::74a9a240-0c87-4fbc-b71d-c45d86f9b11f" providerId="AD" clId="Web-{32A94EE7-2924-EBB3-B3D3-E91F9584EA5C}" dt="2024-07-08T07:13:30.365" v="26" actId="1076"/>
          <ac:picMkLst>
            <pc:docMk/>
            <pc:sldMk cId="2913768188" sldId="662"/>
            <ac:picMk id="26" creationId="{C08A070A-C11B-438F-9E55-F918A850FEE0}"/>
          </ac:picMkLst>
        </pc:picChg>
      </pc:sldChg>
    </pc:docChg>
  </pc:docChgLst>
  <pc:docChgLst>
    <pc:chgData name="CUT NURUL AQLA" userId="S::cut.nurul@bankbsi.co.id::74a9a240-0c87-4fbc-b71d-c45d86f9b11f" providerId="AD" clId="Web-{15DF1C34-EDA5-8214-35F4-AFAA1ADD9F91}"/>
    <pc:docChg chg="modSld">
      <pc:chgData name="CUT NURUL AQLA" userId="S::cut.nurul@bankbsi.co.id::74a9a240-0c87-4fbc-b71d-c45d86f9b11f" providerId="AD" clId="Web-{15DF1C34-EDA5-8214-35F4-AFAA1ADD9F91}" dt="2024-07-04T11:16:10.060" v="94" actId="20577"/>
      <pc:docMkLst>
        <pc:docMk/>
      </pc:docMkLst>
      <pc:sldChg chg="modSp">
        <pc:chgData name="CUT NURUL AQLA" userId="S::cut.nurul@bankbsi.co.id::74a9a240-0c87-4fbc-b71d-c45d86f9b11f" providerId="AD" clId="Web-{15DF1C34-EDA5-8214-35F4-AFAA1ADD9F91}" dt="2024-07-04T11:16:10.060" v="94" actId="20577"/>
        <pc:sldMkLst>
          <pc:docMk/>
          <pc:sldMk cId="2913768188" sldId="662"/>
        </pc:sldMkLst>
        <pc:spChg chg="mod">
          <ac:chgData name="CUT NURUL AQLA" userId="S::cut.nurul@bankbsi.co.id::74a9a240-0c87-4fbc-b71d-c45d86f9b11f" providerId="AD" clId="Web-{15DF1C34-EDA5-8214-35F4-AFAA1ADD9F91}" dt="2024-07-04T10:39:35.149" v="71" actId="20577"/>
          <ac:spMkLst>
            <pc:docMk/>
            <pc:sldMk cId="2913768188" sldId="662"/>
            <ac:spMk id="16" creationId="{E66C0042-89AD-40AC-BBE5-DF25524044A8}"/>
          </ac:spMkLst>
        </pc:spChg>
        <pc:spChg chg="mod">
          <ac:chgData name="CUT NURUL AQLA" userId="S::cut.nurul@bankbsi.co.id::74a9a240-0c87-4fbc-b71d-c45d86f9b11f" providerId="AD" clId="Web-{15DF1C34-EDA5-8214-35F4-AFAA1ADD9F91}" dt="2024-07-04T10:40:02.009" v="87" actId="20577"/>
          <ac:spMkLst>
            <pc:docMk/>
            <pc:sldMk cId="2913768188" sldId="662"/>
            <ac:spMk id="27" creationId="{9EEB0566-F686-4B8F-A0EF-3F746DFCF304}"/>
          </ac:spMkLst>
        </pc:spChg>
        <pc:spChg chg="mod">
          <ac:chgData name="CUT NURUL AQLA" userId="S::cut.nurul@bankbsi.co.id::74a9a240-0c87-4fbc-b71d-c45d86f9b11f" providerId="AD" clId="Web-{15DF1C34-EDA5-8214-35F4-AFAA1ADD9F91}" dt="2024-07-04T11:16:10.060" v="94" actId="20577"/>
          <ac:spMkLst>
            <pc:docMk/>
            <pc:sldMk cId="2913768188" sldId="662"/>
            <ac:spMk id="29" creationId="{5D4C3812-F0AC-4D36-B10A-19B1B29E191C}"/>
          </ac:spMkLst>
        </pc:spChg>
        <pc:spChg chg="mod">
          <ac:chgData name="CUT NURUL AQLA" userId="S::cut.nurul@bankbsi.co.id::74a9a240-0c87-4fbc-b71d-c45d86f9b11f" providerId="AD" clId="Web-{15DF1C34-EDA5-8214-35F4-AFAA1ADD9F91}" dt="2024-07-04T10:39:22.071" v="65" actId="20577"/>
          <ac:spMkLst>
            <pc:docMk/>
            <pc:sldMk cId="2913768188" sldId="662"/>
            <ac:spMk id="31" creationId="{5B8D1919-663D-445A-840D-043A4AE2835B}"/>
          </ac:spMkLst>
        </pc:spChg>
      </pc:sldChg>
    </pc:docChg>
  </pc:docChgLst>
  <pc:docChgLst>
    <pc:chgData name="CUT NURUL AQLA" userId="S::cut.nurul@bankbsi.co.id::74a9a240-0c87-4fbc-b71d-c45d86f9b11f" providerId="AD" clId="Web-{A7AF9467-CF5E-86E5-94EC-B4A62F2F1FB9}"/>
    <pc:docChg chg="modSld">
      <pc:chgData name="CUT NURUL AQLA" userId="S::cut.nurul@bankbsi.co.id::74a9a240-0c87-4fbc-b71d-c45d86f9b11f" providerId="AD" clId="Web-{A7AF9467-CF5E-86E5-94EC-B4A62F2F1FB9}" dt="2024-07-08T07:07:26.367" v="6" actId="14100"/>
      <pc:docMkLst>
        <pc:docMk/>
      </pc:docMkLst>
      <pc:sldChg chg="addSp modSp">
        <pc:chgData name="CUT NURUL AQLA" userId="S::cut.nurul@bankbsi.co.id::74a9a240-0c87-4fbc-b71d-c45d86f9b11f" providerId="AD" clId="Web-{A7AF9467-CF5E-86E5-94EC-B4A62F2F1FB9}" dt="2024-07-08T07:07:26.367" v="6" actId="14100"/>
        <pc:sldMkLst>
          <pc:docMk/>
          <pc:sldMk cId="2913768188" sldId="662"/>
        </pc:sldMkLst>
        <pc:picChg chg="add mod">
          <ac:chgData name="CUT NURUL AQLA" userId="S::cut.nurul@bankbsi.co.id::74a9a240-0c87-4fbc-b71d-c45d86f9b11f" providerId="AD" clId="Web-{A7AF9467-CF5E-86E5-94EC-B4A62F2F1FB9}" dt="2024-07-08T07:07:26.367" v="6" actId="14100"/>
          <ac:picMkLst>
            <pc:docMk/>
            <pc:sldMk cId="2913768188" sldId="662"/>
            <ac:picMk id="3" creationId="{7536346D-4177-1F41-1A15-D45262E7464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379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095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03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84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25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798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205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699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521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32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375A-C223-44C8-917C-F7C3A1BCD50F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91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5B8D1919-663D-445A-840D-043A4AE2835B}"/>
              </a:ext>
            </a:extLst>
          </p:cNvPr>
          <p:cNvSpPr txBox="1"/>
          <p:nvPr/>
        </p:nvSpPr>
        <p:spPr>
          <a:xfrm>
            <a:off x="179035" y="5812665"/>
            <a:ext cx="3044140" cy="2588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>
                <a:latin typeface="Bahnschrift"/>
              </a:rPr>
              <a:t>Tulis pada Slip Bayar </a:t>
            </a:r>
            <a:r>
              <a:rPr lang="en-ID" sz="1050" dirty="0" err="1">
                <a:latin typeface="Bahnschrift"/>
              </a:rPr>
              <a:t>Tagihan</a:t>
            </a:r>
            <a:r>
              <a:rPr lang="en-ID" sz="1050" dirty="0">
                <a:latin typeface="Bahnschrift"/>
              </a:rPr>
              <a:t>, Nama </a:t>
            </a:r>
            <a:r>
              <a:rPr lang="en-ID" sz="1050" dirty="0" err="1">
                <a:latin typeface="Bahnschrift"/>
              </a:rPr>
              <a:t>Pelanggan</a:t>
            </a:r>
            <a:r>
              <a:rPr lang="en-ID" sz="1050" dirty="0">
                <a:latin typeface="Bahnschrift"/>
              </a:rPr>
              <a:t>, </a:t>
            </a:r>
            <a:r>
              <a:rPr lang="en-ID" sz="1050" b="1" dirty="0">
                <a:latin typeface="Bahnschrift"/>
              </a:rPr>
              <a:t>Kode Akademik (5570) </a:t>
            </a:r>
            <a:r>
              <a:rPr lang="en-ID" sz="1050" dirty="0">
                <a:latin typeface="Bahnschrift"/>
              </a:rPr>
              <a:t>+ </a:t>
            </a:r>
            <a:r>
              <a:rPr lang="en-ID" sz="1050" b="1" dirty="0" err="1">
                <a:latin typeface="Bahnschrift"/>
              </a:rPr>
              <a:t>Nomor</a:t>
            </a:r>
            <a:r>
              <a:rPr lang="en-ID" sz="1050" b="1" dirty="0">
                <a:latin typeface="Bahnschrift"/>
              </a:rPr>
              <a:t> </a:t>
            </a:r>
            <a:r>
              <a:rPr lang="en-ID" sz="1050" b="1" dirty="0" err="1">
                <a:latin typeface="Bahnschrift"/>
              </a:rPr>
              <a:t>Pembayaran</a:t>
            </a:r>
            <a:r>
              <a:rPr lang="en-ID" sz="1050" b="1" dirty="0">
                <a:latin typeface="Bahnschrift"/>
              </a:rPr>
              <a:t> (NIM) </a:t>
            </a:r>
            <a:r>
              <a:rPr lang="en-ID" sz="1050" dirty="0">
                <a:latin typeface="Bahnschrift"/>
              </a:rPr>
              <a:t>, Jenis </a:t>
            </a:r>
            <a:r>
              <a:rPr lang="en-ID" sz="1050" dirty="0" err="1">
                <a:latin typeface="Bahnschrift"/>
              </a:rPr>
              <a:t>Tagihan</a:t>
            </a:r>
            <a:r>
              <a:rPr lang="en-ID" sz="1050" dirty="0">
                <a:latin typeface="Bahnschrift"/>
              </a:rPr>
              <a:t> (</a:t>
            </a:r>
            <a:r>
              <a:rPr lang="en-ID" sz="1050" dirty="0" err="1">
                <a:latin typeface="Bahnschrift"/>
              </a:rPr>
              <a:t>Contoh</a:t>
            </a:r>
            <a:r>
              <a:rPr lang="en-ID" sz="1050" dirty="0">
                <a:latin typeface="Bahnschrift"/>
              </a:rPr>
              <a:t>: </a:t>
            </a:r>
            <a:r>
              <a:rPr lang="en-ID" sz="1050" dirty="0" err="1">
                <a:latin typeface="Bahnschrift"/>
              </a:rPr>
              <a:t>Biaya</a:t>
            </a:r>
            <a:r>
              <a:rPr lang="en-ID" sz="1050" dirty="0">
                <a:latin typeface="Bahnschrift"/>
              </a:rPr>
              <a:t> SPP) dan </a:t>
            </a:r>
            <a:r>
              <a:rPr lang="en-ID" sz="1050" dirty="0" err="1">
                <a:latin typeface="Bahnschrift"/>
              </a:rPr>
              <a:t>Dibayarkan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secara</a:t>
            </a:r>
            <a:r>
              <a:rPr lang="en-ID" sz="1050" dirty="0">
                <a:latin typeface="Bahnschrift"/>
              </a:rPr>
              <a:t> Tunai </a:t>
            </a:r>
            <a:r>
              <a:rPr lang="en-ID" sz="1050" dirty="0" err="1">
                <a:latin typeface="Bahnschrift"/>
              </a:rPr>
              <a:t>atau</a:t>
            </a:r>
            <a:r>
              <a:rPr lang="en-ID" sz="1050" dirty="0">
                <a:latin typeface="Bahnschrift"/>
              </a:rPr>
              <a:t> Beban </a:t>
            </a:r>
            <a:r>
              <a:rPr lang="en-ID" sz="1050" dirty="0" err="1">
                <a:latin typeface="Bahnschrift"/>
              </a:rPr>
              <a:t>rekening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nomor</a:t>
            </a:r>
            <a:r>
              <a:rPr lang="en-ID" sz="1050" dirty="0">
                <a:latin typeface="Bahnschrift"/>
              </a:rPr>
              <a:t>...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latin typeface="Bahnschrift" panose="020B0502040204020203" pitchFamily="34" charset="0"/>
              </a:rPr>
              <a:t>Siswa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dirty="0" err="1">
                <a:latin typeface="Bahnschrift" panose="020B0502040204020203" pitchFamily="34" charset="0"/>
              </a:rPr>
              <a:t>tanda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dirty="0" err="1">
                <a:latin typeface="Bahnschrift" panose="020B0502040204020203" pitchFamily="34" charset="0"/>
              </a:rPr>
              <a:t>tangan</a:t>
            </a:r>
            <a:r>
              <a:rPr lang="en-ID" sz="1050" dirty="0">
                <a:latin typeface="Bahnschrift" panose="020B0502040204020203" pitchFamily="34" charset="0"/>
              </a:rPr>
              <a:t> pada Slip </a:t>
            </a:r>
            <a:r>
              <a:rPr lang="en-ID" sz="1050" dirty="0" err="1">
                <a:latin typeface="Bahnschrift" panose="020B0502040204020203" pitchFamily="34" charset="0"/>
              </a:rPr>
              <a:t>bayar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dirty="0" err="1">
                <a:latin typeface="Bahnschrift" panose="020B0502040204020203" pitchFamily="34" charset="0"/>
              </a:rPr>
              <a:t>tagian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dirty="0" err="1">
                <a:latin typeface="Bahnschrift" panose="020B0502040204020203" pitchFamily="34" charset="0"/>
              </a:rPr>
              <a:t>tsb</a:t>
            </a:r>
            <a:r>
              <a:rPr lang="en-ID" sz="1050" dirty="0">
                <a:latin typeface="Bahnschrift" panose="020B0502040204020203" pitchFamily="34" charset="0"/>
              </a:rPr>
              <a:t>.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latin typeface="Bahnschrift" panose="020B0502040204020203" pitchFamily="34" charset="0"/>
              </a:rPr>
              <a:t>Siswa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dirty="0" err="1">
                <a:latin typeface="Bahnschrift" panose="020B0502040204020203" pitchFamily="34" charset="0"/>
              </a:rPr>
              <a:t>menyampaikan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dirty="0" err="1">
                <a:latin typeface="Bahnschrift" panose="020B0502040204020203" pitchFamily="34" charset="0"/>
              </a:rPr>
              <a:t>ke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dirty="0" err="1">
                <a:latin typeface="Bahnschrift" panose="020B0502040204020203" pitchFamily="34" charset="0"/>
              </a:rPr>
              <a:t>petugas</a:t>
            </a:r>
            <a:r>
              <a:rPr lang="en-ID" sz="1050" dirty="0">
                <a:latin typeface="Bahnschrift" panose="020B0502040204020203" pitchFamily="34" charset="0"/>
              </a:rPr>
              <a:t> Teller BSI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>
                <a:latin typeface="Bahnschrift"/>
              </a:rPr>
              <a:t>Teller </a:t>
            </a:r>
            <a:r>
              <a:rPr lang="en-ID" sz="1050" dirty="0" err="1">
                <a:latin typeface="Bahnschrift"/>
              </a:rPr>
              <a:t>akan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mengkonfirmasi</a:t>
            </a:r>
            <a:r>
              <a:rPr lang="en-ID" sz="1050" dirty="0">
                <a:latin typeface="Bahnschrift"/>
              </a:rPr>
              <a:t> nominal </a:t>
            </a:r>
            <a:r>
              <a:rPr lang="en-ID" sz="1050" dirty="0" err="1">
                <a:latin typeface="Bahnschrift"/>
              </a:rPr>
              <a:t>tagihan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Siswa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tersebut</a:t>
            </a:r>
            <a:r>
              <a:rPr lang="en-ID" sz="1050" dirty="0">
                <a:latin typeface="Bahnschrift"/>
              </a:rPr>
              <a:t> yang </a:t>
            </a:r>
            <a:r>
              <a:rPr lang="en-ID" sz="1050" dirty="0" err="1">
                <a:latin typeface="Bahnschrift"/>
              </a:rPr>
              <a:t>akan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dibayar</a:t>
            </a:r>
            <a:r>
              <a:rPr lang="en-ID" sz="1050" dirty="0">
                <a:latin typeface="Bahnschrift"/>
              </a:rPr>
              <a:t>. (</a:t>
            </a:r>
            <a:r>
              <a:rPr lang="en-ID" sz="1050" dirty="0" err="1">
                <a:latin typeface="Bahnschrift"/>
              </a:rPr>
              <a:t>Tagihan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sudah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termasuk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biaya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adm</a:t>
            </a:r>
            <a:r>
              <a:rPr lang="en-ID" sz="1050" dirty="0">
                <a:latin typeface="Bahnschrift"/>
              </a:rPr>
              <a:t> 2000)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latin typeface="Bahnschrift" panose="020B0502040204020203" pitchFamily="34" charset="0"/>
              </a:rPr>
              <a:t>Selesai</a:t>
            </a:r>
            <a:endParaRPr lang="en-ID" sz="1050" dirty="0"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0A9C50-B290-4C30-A65A-9D7AB111D154}"/>
              </a:ext>
            </a:extLst>
          </p:cNvPr>
          <p:cNvSpPr txBox="1"/>
          <p:nvPr/>
        </p:nvSpPr>
        <p:spPr>
          <a:xfrm>
            <a:off x="640549" y="1034995"/>
            <a:ext cx="5680576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67069">
              <a:defRPr/>
            </a:pPr>
            <a:r>
              <a:rPr lang="en-GB" sz="2600" b="1" spc="-150" dirty="0">
                <a:latin typeface="Metropolis"/>
                <a:ea typeface="Open Sans ExtraBold"/>
                <a:cs typeface="Arial"/>
              </a:rPr>
              <a:t>CARA BAYAR TAGIHAN AKADEMIK</a:t>
            </a:r>
            <a:endParaRPr lang="en-GB" dirty="0">
              <a:latin typeface="Metropolis"/>
              <a:ea typeface="Open Sans ExtraBold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6C0042-89AD-40AC-BBE5-DF25524044A8}"/>
              </a:ext>
            </a:extLst>
          </p:cNvPr>
          <p:cNvSpPr txBox="1"/>
          <p:nvPr/>
        </p:nvSpPr>
        <p:spPr>
          <a:xfrm>
            <a:off x="157167" y="2359709"/>
            <a:ext cx="3361343" cy="23782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Pilih</a:t>
            </a:r>
            <a:r>
              <a:rPr lang="en-ID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 menu </a:t>
            </a:r>
            <a:r>
              <a:rPr lang="en-ID" sz="10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Pembayaran</a:t>
            </a:r>
            <a:r>
              <a:rPr lang="en-ID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/Payment</a:t>
            </a:r>
            <a:r>
              <a:rPr lang="en-ID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/>
              </a:rPr>
              <a:t>Pilih</a:t>
            </a:r>
            <a:r>
              <a:rPr lang="en-ID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/>
              </a:rPr>
              <a:t> </a:t>
            </a:r>
            <a:r>
              <a:rPr lang="en-ID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/>
              </a:rPr>
              <a:t>Akademik</a:t>
            </a:r>
            <a:endParaRPr lang="en-ID" sz="1050" dirty="0">
              <a:solidFill>
                <a:schemeClr val="tx1">
                  <a:lumMod val="95000"/>
                  <a:lumOff val="5000"/>
                </a:schemeClr>
              </a:solidFill>
              <a:latin typeface="Bahnschrift"/>
            </a:endParaRP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/>
              </a:rPr>
              <a:t>Masukkan </a:t>
            </a:r>
            <a:r>
              <a:rPr lang="en-ID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/>
              </a:rPr>
              <a:t>Kode Akademik (5570) / Nama Akademik (SPP UIN SUMATERA UTARA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Masukkan </a:t>
            </a:r>
            <a:r>
              <a:rPr lang="en-ID" sz="10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Nomor</a:t>
            </a:r>
            <a:r>
              <a:rPr lang="en-ID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en-ID" sz="10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Pembayaran</a:t>
            </a:r>
            <a:r>
              <a:rPr lang="en-ID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 (NIM)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latin typeface="Bahnschrift"/>
              </a:rPr>
              <a:t>Kemudian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tampil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informasi</a:t>
            </a:r>
            <a:r>
              <a:rPr lang="en-ID" sz="1050" dirty="0">
                <a:latin typeface="Bahnschrift"/>
              </a:rPr>
              <a:t> data </a:t>
            </a:r>
            <a:r>
              <a:rPr lang="en-ID" sz="1050" dirty="0" err="1">
                <a:latin typeface="Bahnschrift"/>
              </a:rPr>
              <a:t>transaksi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anda</a:t>
            </a:r>
            <a:r>
              <a:rPr lang="en-ID" sz="1050" dirty="0">
                <a:latin typeface="Bahnschrift"/>
              </a:rPr>
              <a:t>, </a:t>
            </a:r>
            <a:r>
              <a:rPr lang="en-ID" sz="1050" dirty="0" err="1">
                <a:latin typeface="Bahnschrift"/>
              </a:rPr>
              <a:t>pastikan</a:t>
            </a:r>
            <a:r>
              <a:rPr lang="en-ID" sz="1050" dirty="0">
                <a:latin typeface="Bahnschrift"/>
              </a:rPr>
              <a:t> data </a:t>
            </a:r>
            <a:r>
              <a:rPr lang="en-ID" sz="1050" dirty="0" err="1">
                <a:latin typeface="Bahnschrift"/>
              </a:rPr>
              <a:t>sudah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benar</a:t>
            </a:r>
            <a:r>
              <a:rPr lang="en-ID" sz="1050" dirty="0">
                <a:latin typeface="Bahnschrift"/>
              </a:rPr>
              <a:t> (</a:t>
            </a:r>
            <a:r>
              <a:rPr lang="en-ID" sz="1050" dirty="0" err="1">
                <a:latin typeface="Bahnschrift"/>
              </a:rPr>
              <a:t>Tagihan</a:t>
            </a:r>
            <a:r>
              <a:rPr lang="en-ID" sz="1050" dirty="0">
                <a:latin typeface="Bahnschrift"/>
              </a:rPr>
              <a:t> </a:t>
            </a:r>
            <a:r>
              <a:rPr lang="en-ID" sz="1050" dirty="0" err="1">
                <a:latin typeface="Bahnschrift"/>
              </a:rPr>
              <a:t>sudah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termasuk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biaya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adm</a:t>
            </a:r>
            <a:r>
              <a:rPr lang="en-ID" sz="1050" dirty="0">
                <a:latin typeface="Bahnschrift"/>
              </a:rPr>
              <a:t> 2000),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masukan</a:t>
            </a:r>
            <a:r>
              <a:rPr lang="en-ID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 PIN </a:t>
            </a:r>
            <a:r>
              <a:rPr lang="en-ID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anda</a:t>
            </a:r>
            <a:r>
              <a:rPr lang="en-ID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 dan </a:t>
            </a:r>
            <a:r>
              <a:rPr lang="en-ID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pilih</a:t>
            </a:r>
            <a:r>
              <a:rPr lang="en-ID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 “</a:t>
            </a:r>
            <a:r>
              <a:rPr lang="en-ID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Selanjutnya</a:t>
            </a:r>
            <a:r>
              <a:rPr lang="en-ID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” </a:t>
            </a:r>
            <a:r>
              <a:rPr lang="en-ID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untuk</a:t>
            </a:r>
            <a:r>
              <a:rPr lang="en-ID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 submit.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Selesai</a:t>
            </a:r>
            <a:endParaRPr lang="en-ID" sz="1050" dirty="0">
              <a:solidFill>
                <a:schemeClr val="tx1">
                  <a:lumMod val="95000"/>
                  <a:lumOff val="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EB0566-F686-4B8F-A0EF-3F746DFCF304}"/>
              </a:ext>
            </a:extLst>
          </p:cNvPr>
          <p:cNvSpPr txBox="1"/>
          <p:nvPr/>
        </p:nvSpPr>
        <p:spPr>
          <a:xfrm>
            <a:off x="3597567" y="2366508"/>
            <a:ext cx="3224401" cy="21929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latin typeface="Bahnschrift" panose="020B0502040204020203" pitchFamily="34" charset="0"/>
              </a:rPr>
              <a:t>Pilih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b="1" dirty="0">
                <a:latin typeface="Bahnschrift" panose="020B0502040204020203" pitchFamily="34" charset="0"/>
              </a:rPr>
              <a:t>Menu Payment / </a:t>
            </a:r>
            <a:r>
              <a:rPr lang="en-ID" sz="1050" b="1" dirty="0" err="1">
                <a:latin typeface="Bahnschrift" panose="020B0502040204020203" pitchFamily="34" charset="0"/>
              </a:rPr>
              <a:t>Pembayaran</a:t>
            </a:r>
            <a:r>
              <a:rPr lang="en-ID" sz="1050" b="1" dirty="0">
                <a:latin typeface="Bahnschrift" panose="020B0502040204020203" pitchFamily="34" charset="0"/>
              </a:rPr>
              <a:t> </a:t>
            </a:r>
            <a:endParaRPr lang="en-ID" sz="1050" dirty="0">
              <a:latin typeface="Bahnschrift" panose="020B0502040204020203" pitchFamily="34" charset="0"/>
            </a:endParaRP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latin typeface="Bahnschrift"/>
              </a:rPr>
              <a:t>Pilih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b="1" dirty="0">
                <a:latin typeface="Bahnschrift"/>
              </a:rPr>
              <a:t>Akademik</a:t>
            </a:r>
            <a:endParaRPr lang="en-ID" sz="1050" dirty="0">
              <a:latin typeface="Bahnschrift"/>
            </a:endParaRP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>
                <a:latin typeface="Bahnschrift"/>
              </a:rPr>
              <a:t>Masukkan </a:t>
            </a:r>
            <a:r>
              <a:rPr lang="en-ID" sz="1050" b="1" dirty="0">
                <a:latin typeface="Bahnschrift"/>
              </a:rPr>
              <a:t>Kode Akademik (5570) </a:t>
            </a:r>
            <a:r>
              <a:rPr lang="en-ID" sz="1050" dirty="0">
                <a:latin typeface="Bahnschrift"/>
              </a:rPr>
              <a:t>+ </a:t>
            </a:r>
            <a:r>
              <a:rPr lang="en-ID" sz="1050" b="1" dirty="0" err="1">
                <a:latin typeface="Bahnschrift"/>
              </a:rPr>
              <a:t>Nomor</a:t>
            </a:r>
            <a:r>
              <a:rPr lang="en-ID" sz="1050" b="1" dirty="0">
                <a:latin typeface="Bahnschrift"/>
              </a:rPr>
              <a:t> </a:t>
            </a:r>
            <a:r>
              <a:rPr lang="en-ID" sz="1050" b="1" dirty="0" err="1">
                <a:latin typeface="Bahnschrift"/>
              </a:rPr>
              <a:t>Pembayaran</a:t>
            </a:r>
            <a:r>
              <a:rPr lang="en-ID" sz="1050" b="1" dirty="0">
                <a:latin typeface="Bahnschrift"/>
              </a:rPr>
              <a:t> (NIM)</a:t>
            </a:r>
            <a:br>
              <a:rPr lang="en-ID" sz="1050" b="1" u="sng" dirty="0">
                <a:latin typeface="Bahnschrift" panose="020B0502040204020203" pitchFamily="34" charset="0"/>
              </a:rPr>
            </a:br>
            <a:r>
              <a:rPr lang="en-ID" sz="1050" b="1" dirty="0" err="1">
                <a:latin typeface="Bahnschrift"/>
              </a:rPr>
              <a:t>Contoh</a:t>
            </a:r>
            <a:r>
              <a:rPr lang="en-ID" sz="1050" b="1" dirty="0">
                <a:latin typeface="Bahnschrift"/>
              </a:rPr>
              <a:t>: 5570 + 27060 = 5570 27060</a:t>
            </a:r>
            <a:endParaRPr lang="en-ID" sz="1050" dirty="0">
              <a:latin typeface="Bahnschrift"/>
            </a:endParaRP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latin typeface="Bahnschrift" panose="020B0502040204020203" pitchFamily="34" charset="0"/>
              </a:rPr>
              <a:t>Pilih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b="1" dirty="0" err="1">
                <a:latin typeface="Bahnschrift" panose="020B0502040204020203" pitchFamily="34" charset="0"/>
              </a:rPr>
              <a:t>Benar</a:t>
            </a:r>
            <a:r>
              <a:rPr lang="en-ID" sz="1050" b="1" dirty="0">
                <a:latin typeface="Bahnschrift" panose="020B0502040204020203" pitchFamily="34" charset="0"/>
              </a:rPr>
              <a:t>/</a:t>
            </a:r>
            <a:r>
              <a:rPr lang="en-ID" sz="1050" b="1" dirty="0" err="1">
                <a:latin typeface="Bahnschrift" panose="020B0502040204020203" pitchFamily="34" charset="0"/>
              </a:rPr>
              <a:t>Selanjutnya</a:t>
            </a:r>
            <a:r>
              <a:rPr lang="en-ID" sz="1050" dirty="0">
                <a:latin typeface="Bahnschrift" panose="020B0502040204020203" pitchFamily="34" charset="0"/>
              </a:rPr>
              <a:t> 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latin typeface="Bahnschrift"/>
              </a:rPr>
              <a:t>Kemudian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tampil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informasi</a:t>
            </a:r>
            <a:r>
              <a:rPr lang="en-ID" sz="1050" dirty="0">
                <a:latin typeface="Bahnschrift"/>
              </a:rPr>
              <a:t> data </a:t>
            </a:r>
            <a:r>
              <a:rPr lang="en-ID" sz="1050" dirty="0" err="1">
                <a:latin typeface="Bahnschrift"/>
              </a:rPr>
              <a:t>transaksi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anda</a:t>
            </a:r>
            <a:r>
              <a:rPr lang="en-ID" sz="1050" dirty="0">
                <a:latin typeface="Bahnschrift"/>
              </a:rPr>
              <a:t>, </a:t>
            </a:r>
            <a:r>
              <a:rPr lang="en-ID" sz="1050" dirty="0" err="1">
                <a:latin typeface="Bahnschrift"/>
              </a:rPr>
              <a:t>pastikan</a:t>
            </a:r>
            <a:r>
              <a:rPr lang="en-ID" sz="1050" dirty="0">
                <a:latin typeface="Bahnschrift"/>
              </a:rPr>
              <a:t> data </a:t>
            </a:r>
            <a:r>
              <a:rPr lang="en-ID" sz="1050" dirty="0" err="1">
                <a:latin typeface="Bahnschrift"/>
              </a:rPr>
              <a:t>sudah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benar</a:t>
            </a:r>
            <a:r>
              <a:rPr lang="en-ID" sz="1050" dirty="0">
                <a:latin typeface="Bahnschrift"/>
              </a:rPr>
              <a:t> (</a:t>
            </a:r>
            <a:r>
              <a:rPr lang="en-ID" sz="1050" dirty="0" err="1">
                <a:latin typeface="Bahnschrift"/>
              </a:rPr>
              <a:t>Tagihan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sudah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termasuk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biaya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adm</a:t>
            </a:r>
            <a:r>
              <a:rPr lang="en-ID" sz="1050" dirty="0">
                <a:latin typeface="Bahnschrift"/>
              </a:rPr>
              <a:t> 2000),</a:t>
            </a:r>
          </a:p>
          <a:p>
            <a:pPr marL="228600" indent="-228600" fontAlgn="base">
              <a:lnSpc>
                <a:spcPct val="130000"/>
              </a:lnSpc>
              <a:buFont typeface="+mj-lt"/>
              <a:buAutoNum type="arabicPeriod"/>
            </a:pPr>
            <a:r>
              <a:rPr lang="en-ID" sz="1050" dirty="0" err="1">
                <a:latin typeface="Bahnschrift"/>
              </a:rPr>
              <a:t>Pilih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b="1" dirty="0" err="1">
                <a:latin typeface="Bahnschrift"/>
              </a:rPr>
              <a:t>Benar</a:t>
            </a:r>
            <a:r>
              <a:rPr lang="en-ID" sz="1050" b="1" dirty="0">
                <a:latin typeface="Bahnschrift"/>
              </a:rPr>
              <a:t> / Ya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4C3812-F0AC-4D36-B10A-19B1B29E191C}"/>
              </a:ext>
            </a:extLst>
          </p:cNvPr>
          <p:cNvSpPr txBox="1"/>
          <p:nvPr/>
        </p:nvSpPr>
        <p:spPr>
          <a:xfrm>
            <a:off x="3642972" y="5812665"/>
            <a:ext cx="3044140" cy="2970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fontAlgn="base">
              <a:lnSpc>
                <a:spcPct val="110000"/>
              </a:lnSpc>
              <a:buFont typeface="+mj-lt"/>
              <a:buAutoNum type="arabicPeriod"/>
            </a:pPr>
            <a:r>
              <a:rPr lang="en-ID" sz="1050" dirty="0" err="1">
                <a:latin typeface="Bahnschrift" panose="020B0502040204020203" pitchFamily="34" charset="0"/>
              </a:rPr>
              <a:t>Pilih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b="1" dirty="0">
                <a:latin typeface="Bahnschrift" panose="020B0502040204020203" pitchFamily="34" charset="0"/>
              </a:rPr>
              <a:t> Transfer</a:t>
            </a:r>
            <a:endParaRPr lang="en-ID" sz="1050" dirty="0">
              <a:latin typeface="Bahnschrift" panose="020B0502040204020203" pitchFamily="34" charset="0"/>
            </a:endParaRPr>
          </a:p>
          <a:p>
            <a:pPr marL="228600" indent="-228600" fontAlgn="base">
              <a:lnSpc>
                <a:spcPct val="110000"/>
              </a:lnSpc>
              <a:buFont typeface="+mj-lt"/>
              <a:buAutoNum type="arabicPeriod"/>
            </a:pPr>
            <a:r>
              <a:rPr lang="en-ID" sz="1050" dirty="0" err="1">
                <a:latin typeface="Bahnschrift"/>
              </a:rPr>
              <a:t>Pilih</a:t>
            </a:r>
            <a:r>
              <a:rPr lang="en-ID" sz="1050" dirty="0">
                <a:latin typeface="Bahnschrift"/>
              </a:rPr>
              <a:t> </a:t>
            </a:r>
            <a:r>
              <a:rPr lang="en-ID" sz="1050" b="1" dirty="0">
                <a:latin typeface="Bahnschrift"/>
              </a:rPr>
              <a:t> Antar Bank Online / Transfer Online </a:t>
            </a:r>
            <a:r>
              <a:rPr lang="en-ID" sz="1050" b="1" dirty="0" err="1">
                <a:latin typeface="Bahnschrift"/>
              </a:rPr>
              <a:t>antar</a:t>
            </a:r>
            <a:r>
              <a:rPr lang="en-ID" sz="1050" b="1" dirty="0">
                <a:latin typeface="Bahnschrift"/>
              </a:rPr>
              <a:t> Bank</a:t>
            </a:r>
            <a:endParaRPr lang="en-ID" sz="1050" dirty="0">
              <a:latin typeface="Bahnschrift"/>
            </a:endParaRPr>
          </a:p>
          <a:p>
            <a:pPr marL="228600" indent="-228600" fontAlgn="base">
              <a:lnSpc>
                <a:spcPct val="110000"/>
              </a:lnSpc>
              <a:buFont typeface="+mj-lt"/>
              <a:buAutoNum type="arabicPeriod"/>
            </a:pPr>
            <a:r>
              <a:rPr lang="en-ID" sz="1050" dirty="0">
                <a:latin typeface="Bahnschrift" panose="020B0502040204020203" pitchFamily="34" charset="0"/>
              </a:rPr>
              <a:t>Masukkan </a:t>
            </a:r>
            <a:r>
              <a:rPr lang="en-ID" sz="1050" dirty="0" err="1">
                <a:latin typeface="Bahnschrift" panose="020B0502040204020203" pitchFamily="34" charset="0"/>
              </a:rPr>
              <a:t>kode</a:t>
            </a:r>
            <a:r>
              <a:rPr lang="en-ID" sz="1050" dirty="0">
                <a:latin typeface="Bahnschrift" panose="020B0502040204020203" pitchFamily="34" charset="0"/>
              </a:rPr>
              <a:t> BSI </a:t>
            </a:r>
            <a:r>
              <a:rPr lang="en-ID" sz="1050" b="1" dirty="0">
                <a:latin typeface="Bahnschrift" panose="020B0502040204020203" pitchFamily="34" charset="0"/>
              </a:rPr>
              <a:t>451 </a:t>
            </a:r>
            <a:r>
              <a:rPr lang="en-ID" sz="1050" dirty="0" err="1">
                <a:latin typeface="Bahnschrift" panose="020B0502040204020203" pitchFamily="34" charset="0"/>
              </a:rPr>
              <a:t>atau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dirty="0" err="1">
                <a:latin typeface="Bahnschrift" panose="020B0502040204020203" pitchFamily="34" charset="0"/>
              </a:rPr>
              <a:t>pilih</a:t>
            </a:r>
            <a:r>
              <a:rPr lang="en-ID" sz="1050" dirty="0">
                <a:latin typeface="Bahnschrift" panose="020B0502040204020203" pitchFamily="34" charset="0"/>
              </a:rPr>
              <a:t> </a:t>
            </a:r>
            <a:r>
              <a:rPr lang="en-ID" sz="1050" b="1" dirty="0">
                <a:latin typeface="Bahnschrift" panose="020B0502040204020203" pitchFamily="34" charset="0"/>
              </a:rPr>
              <a:t>Bank BSI</a:t>
            </a:r>
            <a:endParaRPr lang="en-ID" sz="1050" dirty="0">
              <a:latin typeface="Bahnschrift" panose="020B0502040204020203" pitchFamily="34" charset="0"/>
            </a:endParaRPr>
          </a:p>
          <a:p>
            <a:pPr marL="228600" indent="-228600" fontAlgn="base">
              <a:lnSpc>
                <a:spcPct val="110000"/>
              </a:lnSpc>
              <a:buFont typeface="+mj-lt"/>
              <a:buAutoNum type="arabicPeriod"/>
            </a:pPr>
            <a:r>
              <a:rPr lang="en-ID" sz="1050" dirty="0" err="1">
                <a:latin typeface="Bahnschrift"/>
              </a:rPr>
              <a:t>Masukan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kode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b="1" dirty="0">
                <a:latin typeface="Bahnschrift"/>
              </a:rPr>
              <a:t>900 + </a:t>
            </a:r>
            <a:r>
              <a:rPr lang="en-ID" sz="1050" b="1" dirty="0" err="1">
                <a:latin typeface="Bahnschrift"/>
              </a:rPr>
              <a:t>kode</a:t>
            </a:r>
            <a:r>
              <a:rPr lang="en-ID" sz="1050" b="1" dirty="0">
                <a:latin typeface="Bahnschrift"/>
              </a:rPr>
              <a:t> Akademik (XXXX) + </a:t>
            </a:r>
            <a:r>
              <a:rPr lang="en-ID" sz="1050" b="1" dirty="0" err="1">
                <a:latin typeface="Bahnschrift"/>
              </a:rPr>
              <a:t>Nomor</a:t>
            </a:r>
            <a:r>
              <a:rPr lang="en-ID" sz="1050" b="1" dirty="0">
                <a:latin typeface="Bahnschrift"/>
              </a:rPr>
              <a:t> </a:t>
            </a:r>
            <a:r>
              <a:rPr lang="en-ID" sz="1050" b="1" dirty="0" err="1">
                <a:latin typeface="Bahnschrift"/>
              </a:rPr>
              <a:t>Pembayaran</a:t>
            </a:r>
            <a:r>
              <a:rPr lang="en-ID" sz="1050" b="1" dirty="0">
                <a:latin typeface="Bahnschrift"/>
              </a:rPr>
              <a:t> (NIM)</a:t>
            </a:r>
            <a:br>
              <a:rPr lang="en-ID" sz="1050" b="1" u="sng" dirty="0">
                <a:latin typeface="Bahnschrift" panose="020B0502040204020203" pitchFamily="34" charset="0"/>
              </a:rPr>
            </a:br>
            <a:r>
              <a:rPr lang="en-ID" sz="1050" b="1" dirty="0" err="1">
                <a:latin typeface="Bahnschrift"/>
              </a:rPr>
              <a:t>Contoh</a:t>
            </a:r>
            <a:r>
              <a:rPr lang="en-ID" sz="1050" b="1" dirty="0">
                <a:latin typeface="Bahnschrift"/>
              </a:rPr>
              <a:t> =  900 + 5570+ </a:t>
            </a:r>
            <a:r>
              <a:rPr lang="en-ID" sz="1050" b="1" dirty="0" err="1">
                <a:latin typeface="Bahnschrift"/>
              </a:rPr>
              <a:t>Nomor</a:t>
            </a:r>
            <a:r>
              <a:rPr lang="en-ID" sz="1050" b="1" dirty="0">
                <a:latin typeface="Bahnschrift"/>
              </a:rPr>
              <a:t> </a:t>
            </a:r>
            <a:r>
              <a:rPr lang="en-ID" sz="1050" b="1" dirty="0" err="1">
                <a:latin typeface="Bahnschrift"/>
              </a:rPr>
              <a:t>Pembayaran</a:t>
            </a:r>
            <a:endParaRPr lang="en-ID" sz="1050" dirty="0">
              <a:latin typeface="Bahnschrift"/>
            </a:endParaRPr>
          </a:p>
          <a:p>
            <a:pPr marL="228600" indent="-228600" fontAlgn="base">
              <a:lnSpc>
                <a:spcPct val="110000"/>
              </a:lnSpc>
              <a:buFont typeface="+mj-lt"/>
              <a:buAutoNum type="arabicPeriod"/>
            </a:pPr>
            <a:r>
              <a:rPr lang="en-ID" sz="1050" dirty="0" err="1">
                <a:latin typeface="Bahnschrift"/>
              </a:rPr>
              <a:t>Masukan</a:t>
            </a:r>
            <a:r>
              <a:rPr lang="en-ID" sz="1050" dirty="0">
                <a:latin typeface="Bahnschrift"/>
              </a:rPr>
              <a:t> nominal </a:t>
            </a:r>
            <a:r>
              <a:rPr lang="en-ID" sz="1050" dirty="0" err="1">
                <a:latin typeface="Bahnschrift"/>
              </a:rPr>
              <a:t>tagihan</a:t>
            </a:r>
            <a:r>
              <a:rPr lang="en-ID" sz="1050" dirty="0">
                <a:latin typeface="Bahnschrift"/>
              </a:rPr>
              <a:t> + Fee </a:t>
            </a:r>
            <a:r>
              <a:rPr lang="en-ID" sz="1050" dirty="0" err="1">
                <a:latin typeface="Bahnschrift"/>
              </a:rPr>
              <a:t>adm</a:t>
            </a:r>
            <a:r>
              <a:rPr lang="en-ID" sz="1050" dirty="0">
                <a:latin typeface="Bahnschrift"/>
              </a:rPr>
              <a:t> 2.000</a:t>
            </a:r>
            <a:endParaRPr lang="en-ID" sz="1050" dirty="0">
              <a:latin typeface="Bahnschrift" panose="020B0502040204020203" pitchFamily="34" charset="0"/>
            </a:endParaRPr>
          </a:p>
          <a:p>
            <a:pPr marL="228600" indent="-228600" fontAlgn="base">
              <a:lnSpc>
                <a:spcPct val="110000"/>
              </a:lnSpc>
              <a:buFont typeface="+mj-lt"/>
              <a:buAutoNum type="arabicPeriod"/>
            </a:pPr>
            <a:r>
              <a:rPr lang="en-ID" sz="1050" dirty="0">
                <a:latin typeface="Bahnschrift"/>
              </a:rPr>
              <a:t>Layar </a:t>
            </a:r>
            <a:r>
              <a:rPr lang="en-ID" sz="1050" dirty="0" err="1">
                <a:latin typeface="Bahnschrift"/>
              </a:rPr>
              <a:t>akan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menampilkan</a:t>
            </a:r>
            <a:r>
              <a:rPr lang="en-ID" sz="1050" dirty="0">
                <a:latin typeface="Bahnschrift"/>
              </a:rPr>
              <a:t> data </a:t>
            </a:r>
            <a:r>
              <a:rPr lang="en-ID" sz="1050" dirty="0" err="1">
                <a:latin typeface="Bahnschrift"/>
              </a:rPr>
              <a:t>transaksi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anda</a:t>
            </a:r>
            <a:r>
              <a:rPr lang="en-ID" sz="1050" dirty="0">
                <a:latin typeface="Bahnschrift"/>
              </a:rPr>
              <a:t>,</a:t>
            </a:r>
            <a:br>
              <a:rPr lang="en-ID" sz="1050" dirty="0">
                <a:latin typeface="Bahnschrift" panose="020B0502040204020203" pitchFamily="34" charset="0"/>
              </a:rPr>
            </a:br>
            <a:r>
              <a:rPr lang="en-ID" sz="1050" dirty="0" err="1">
                <a:latin typeface="Bahnschrift"/>
              </a:rPr>
              <a:t>jika</a:t>
            </a:r>
            <a:r>
              <a:rPr lang="en-ID" sz="1050" dirty="0">
                <a:latin typeface="Bahnschrift"/>
              </a:rPr>
              <a:t> data </a:t>
            </a:r>
            <a:r>
              <a:rPr lang="en-ID" sz="1050" dirty="0" err="1">
                <a:latin typeface="Bahnschrift"/>
              </a:rPr>
              <a:t>sudah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benar</a:t>
            </a:r>
            <a:r>
              <a:rPr lang="en-ID" sz="1050" dirty="0">
                <a:latin typeface="Bahnschrift"/>
              </a:rPr>
              <a:t> </a:t>
            </a:r>
            <a:r>
              <a:rPr lang="en-ID" sz="1050" dirty="0" err="1">
                <a:latin typeface="Bahnschrift"/>
              </a:rPr>
              <a:t>pilih</a:t>
            </a:r>
            <a:r>
              <a:rPr lang="en-ID" sz="1050" dirty="0">
                <a:latin typeface="Bahnschrift"/>
              </a:rPr>
              <a:t> YA (OK)</a:t>
            </a:r>
          </a:p>
          <a:p>
            <a:pPr marL="228600" indent="-228600" fontAlgn="base">
              <a:lnSpc>
                <a:spcPct val="110000"/>
              </a:lnSpc>
              <a:buFont typeface="+mj-lt"/>
              <a:buAutoNum type="arabicPeriod"/>
            </a:pPr>
            <a:r>
              <a:rPr lang="en-ID" sz="1050" dirty="0">
                <a:latin typeface="Bahnschrift" panose="020B0502040204020203" pitchFamily="34" charset="0"/>
              </a:rPr>
              <a:t>Proses </a:t>
            </a:r>
            <a:r>
              <a:rPr lang="en-ID" sz="1050" dirty="0" err="1">
                <a:latin typeface="Bahnschrift" panose="020B0502040204020203" pitchFamily="34" charset="0"/>
              </a:rPr>
              <a:t>Pembayaran</a:t>
            </a:r>
            <a:endParaRPr lang="en-ID" sz="1050" dirty="0">
              <a:latin typeface="Bahnschrift" panose="020B0502040204020203" pitchFamily="34" charset="0"/>
            </a:endParaRPr>
          </a:p>
          <a:p>
            <a:pPr>
              <a:lnSpc>
                <a:spcPct val="110000"/>
              </a:lnSpc>
            </a:pPr>
            <a:endParaRPr lang="en-ID" sz="1050" b="1" dirty="0">
              <a:latin typeface="Bahnschrift"/>
            </a:endParaRPr>
          </a:p>
          <a:p>
            <a:pPr>
              <a:lnSpc>
                <a:spcPct val="110000"/>
              </a:lnSpc>
            </a:pPr>
            <a:r>
              <a:rPr lang="en-ID" sz="1200" b="1" dirty="0">
                <a:latin typeface="Bahnschrift"/>
              </a:rPr>
              <a:t>Note: </a:t>
            </a:r>
            <a:r>
              <a:rPr lang="en-ID" sz="1200" b="1" err="1">
                <a:latin typeface="Bahnschrift"/>
              </a:rPr>
              <a:t>Untuk</a:t>
            </a:r>
            <a:r>
              <a:rPr lang="en-ID" sz="1200" b="1" dirty="0">
                <a:latin typeface="Bahnschrift"/>
              </a:rPr>
              <a:t> transfer </a:t>
            </a:r>
            <a:r>
              <a:rPr lang="en-ID" sz="1200" b="1" err="1">
                <a:latin typeface="Bahnschrift"/>
              </a:rPr>
              <a:t>melalui</a:t>
            </a:r>
            <a:r>
              <a:rPr lang="en-ID" sz="1200" b="1" dirty="0">
                <a:latin typeface="Bahnschrift"/>
              </a:rPr>
              <a:t> BI Fast, SKN dan </a:t>
            </a:r>
            <a:r>
              <a:rPr lang="en-ID" sz="1200" b="1" err="1">
                <a:latin typeface="Bahnschrift"/>
              </a:rPr>
              <a:t>Kliring</a:t>
            </a:r>
            <a:r>
              <a:rPr lang="en-ID" sz="1200" b="1" dirty="0">
                <a:latin typeface="Bahnschrift"/>
              </a:rPr>
              <a:t> </a:t>
            </a:r>
            <a:r>
              <a:rPr lang="en-ID" sz="1200" b="1" err="1">
                <a:latin typeface="Bahnschrift"/>
              </a:rPr>
              <a:t>belum</a:t>
            </a:r>
            <a:r>
              <a:rPr lang="en-ID" sz="1200" b="1" dirty="0">
                <a:latin typeface="Bahnschrift"/>
              </a:rPr>
              <a:t> </a:t>
            </a:r>
            <a:r>
              <a:rPr lang="en-ID" sz="1200" b="1" err="1">
                <a:latin typeface="Bahnschrift"/>
              </a:rPr>
              <a:t>bisa</a:t>
            </a:r>
            <a:r>
              <a:rPr lang="en-ID" sz="1200" b="1" dirty="0">
                <a:latin typeface="Bahnschrift"/>
              </a:rPr>
              <a:t> </a:t>
            </a:r>
            <a:r>
              <a:rPr lang="en-ID" sz="1200" b="1" err="1">
                <a:latin typeface="Bahnschrift"/>
              </a:rPr>
              <a:t>dilayani</a:t>
            </a:r>
            <a:br>
              <a:rPr lang="en-ID" sz="1050" dirty="0">
                <a:latin typeface="Bahnschrift" panose="020B0502040204020203" pitchFamily="34" charset="0"/>
              </a:rPr>
            </a:br>
            <a:endParaRPr lang="en-GB" sz="1050" b="1">
              <a:latin typeface="Bahnschrift" panose="020B0502040204020203" pitchFamily="34" charset="0"/>
              <a:ea typeface="Noto Sans" panose="020B0502040504020204" pitchFamily="34"/>
              <a:cs typeface="Arial" panose="020B06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D4DBC87-99F4-4736-9476-9E39343882A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268" y="12874"/>
            <a:ext cx="2473183" cy="842153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BC0BEBF2-74AD-4775-BFBE-F3EA28A5E56F}"/>
              </a:ext>
            </a:extLst>
          </p:cNvPr>
          <p:cNvSpPr/>
          <p:nvPr/>
        </p:nvSpPr>
        <p:spPr>
          <a:xfrm>
            <a:off x="89580" y="1695300"/>
            <a:ext cx="3133595" cy="50251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63352E81-F294-4981-BF2C-3D8F43269636}"/>
              </a:ext>
            </a:extLst>
          </p:cNvPr>
          <p:cNvSpPr txBox="1">
            <a:spLocks/>
          </p:cNvSpPr>
          <p:nvPr/>
        </p:nvSpPr>
        <p:spPr>
          <a:xfrm>
            <a:off x="18958" y="1650643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000" dirty="0">
                <a:solidFill>
                  <a:schemeClr val="tx1"/>
                </a:solidFill>
                <a:cs typeface="Arial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395D4D-9593-42C2-B37A-96A69331BF5E}"/>
              </a:ext>
            </a:extLst>
          </p:cNvPr>
          <p:cNvSpPr txBox="1"/>
          <p:nvPr/>
        </p:nvSpPr>
        <p:spPr>
          <a:xfrm>
            <a:off x="491213" y="1689464"/>
            <a:ext cx="2222714" cy="5179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defTabSz="267069">
              <a:lnSpc>
                <a:spcPct val="120000"/>
              </a:lnSpc>
              <a:defRPr/>
            </a:pPr>
            <a:r>
              <a:rPr lang="en-ID" sz="1200" b="1" err="1">
                <a:latin typeface="Metropolis Black"/>
                <a:cs typeface="Times New Roman"/>
              </a:rPr>
              <a:t>Pembayaran</a:t>
            </a:r>
            <a:r>
              <a:rPr lang="en-ID" sz="1200" b="1" dirty="0">
                <a:latin typeface="Metropolis Black"/>
                <a:cs typeface="Times New Roman"/>
              </a:rPr>
              <a:t> </a:t>
            </a:r>
            <a:r>
              <a:rPr lang="en-ID" sz="1200" b="1" err="1">
                <a:latin typeface="Metropolis Black"/>
                <a:cs typeface="Times New Roman"/>
              </a:rPr>
              <a:t>Melalui</a:t>
            </a:r>
            <a:r>
              <a:rPr lang="en-ID" sz="1200" b="1" dirty="0">
                <a:latin typeface="Metropolis Black"/>
                <a:cs typeface="Times New Roman"/>
              </a:rPr>
              <a:t> BSI Mobile &amp; BSI NET Banking</a:t>
            </a:r>
            <a:endParaRPr lang="en-GB" sz="1200" b="1" dirty="0">
              <a:latin typeface="Metropolis Black"/>
              <a:ea typeface="Noto Sans" panose="020B0502040504020204" pitchFamily="34"/>
              <a:cs typeface="Times New Roman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08A070A-C11B-438F-9E55-F918A850FEE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751" y="1616805"/>
            <a:ext cx="650204" cy="663280"/>
          </a:xfrm>
          <a:prstGeom prst="rect">
            <a:avLst/>
          </a:prstGeom>
          <a:blipFill>
            <a:blip r:embed="rId6">
              <a:alphaModFix amt="37000"/>
            </a:blip>
            <a:tile tx="0" ty="0" sx="100000" sy="100000" flip="none" algn="tl"/>
          </a:blipFill>
          <a:effectLst>
            <a:outerShdw blurRad="50800" dist="63500" dir="2700000" algn="tl" rotWithShape="0">
              <a:prstClr val="black">
                <a:alpha val="40000"/>
              </a:prstClr>
            </a:outerShdw>
            <a:softEdge rad="0"/>
          </a:effectLst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059483A2-CA58-4C77-904A-37725FBC211D}"/>
              </a:ext>
            </a:extLst>
          </p:cNvPr>
          <p:cNvGrpSpPr/>
          <p:nvPr/>
        </p:nvGrpSpPr>
        <p:grpSpPr>
          <a:xfrm>
            <a:off x="3518510" y="1582872"/>
            <a:ext cx="3172795" cy="663280"/>
            <a:chOff x="3518510" y="1179460"/>
            <a:chExt cx="3172795" cy="66328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DBF7566-9A82-4381-91EB-4A9E6310AA46}"/>
                </a:ext>
              </a:extLst>
            </p:cNvPr>
            <p:cNvSpPr/>
            <p:nvPr/>
          </p:nvSpPr>
          <p:spPr>
            <a:xfrm>
              <a:off x="3557710" y="1277048"/>
              <a:ext cx="3133595" cy="502514"/>
            </a:xfrm>
            <a:prstGeom prst="rect">
              <a:avLst/>
            </a:prstGeom>
            <a:solidFill>
              <a:srgbClr val="00A39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9" name="Text Placeholder 12">
              <a:extLst>
                <a:ext uri="{FF2B5EF4-FFF2-40B4-BE49-F238E27FC236}">
                  <a16:creationId xmlns:a16="http://schemas.microsoft.com/office/drawing/2014/main" id="{A9014529-FC6D-4161-93A0-A7BBF5361F54}"/>
                </a:ext>
              </a:extLst>
            </p:cNvPr>
            <p:cNvSpPr txBox="1">
              <a:spLocks/>
            </p:cNvSpPr>
            <p:nvPr/>
          </p:nvSpPr>
          <p:spPr>
            <a:xfrm>
              <a:off x="3518510" y="1235664"/>
              <a:ext cx="472255" cy="544163"/>
            </a:xfrm>
            <a:prstGeom prst="rect">
              <a:avLst/>
            </a:prstGeom>
            <a:noFill/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6000" dirty="0">
                  <a:solidFill>
                    <a:schemeClr val="tx1"/>
                  </a:solidFill>
                  <a:cs typeface="Arial"/>
                </a:rPr>
                <a:t>3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E915A4F-7498-4E35-9CCB-FA3084E41BE3}"/>
                </a:ext>
              </a:extLst>
            </p:cNvPr>
            <p:cNvSpPr txBox="1"/>
            <p:nvPr/>
          </p:nvSpPr>
          <p:spPr>
            <a:xfrm>
              <a:off x="4013150" y="1253297"/>
              <a:ext cx="2222714" cy="51796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txBody>
            <a:bodyPr wrap="square" lIns="91440" tIns="45720" rIns="91440" bIns="45720" rtlCol="0" anchor="t">
              <a:spAutoFit/>
            </a:bodyPr>
            <a:lstStyle/>
            <a:p>
              <a:pPr defTabSz="267069">
                <a:lnSpc>
                  <a:spcPct val="120000"/>
                </a:lnSpc>
                <a:defRPr/>
              </a:pPr>
              <a:r>
                <a:rPr lang="en-US" sz="1200" b="1" dirty="0">
                  <a:latin typeface="Metropolis Black"/>
                  <a:ea typeface="Noto Sans"/>
                  <a:cs typeface="Times New Roman"/>
                </a:rPr>
                <a:t>P</a:t>
              </a:r>
              <a:r>
                <a:rPr lang="en-ID" sz="1200" b="1" err="1">
                  <a:latin typeface="Metropolis Black"/>
                  <a:ea typeface="Noto Sans"/>
                  <a:cs typeface="Times New Roman"/>
                </a:rPr>
                <a:t>embayaran</a:t>
              </a:r>
              <a:r>
                <a:rPr lang="en-ID" sz="1200" b="1" dirty="0">
                  <a:latin typeface="Metropolis Black"/>
                  <a:ea typeface="Noto Sans"/>
                  <a:cs typeface="Times New Roman"/>
                </a:rPr>
                <a:t> </a:t>
              </a:r>
              <a:r>
                <a:rPr lang="en-ID" sz="1200" b="1" err="1">
                  <a:latin typeface="Metropolis Black"/>
                  <a:ea typeface="Noto Sans"/>
                  <a:cs typeface="Times New Roman"/>
                </a:rPr>
                <a:t>Melalui</a:t>
              </a:r>
              <a:r>
                <a:rPr lang="en-ID" sz="1200" b="1" dirty="0">
                  <a:latin typeface="Metropolis Black"/>
                  <a:ea typeface="Noto Sans"/>
                  <a:cs typeface="Times New Roman"/>
                </a:rPr>
                <a:t> </a:t>
              </a:r>
              <a:endParaRPr lang="en-ID" sz="1200" b="1">
                <a:latin typeface="Metropolis Black" panose="00000A00000000000000" pitchFamily="50" charset="0"/>
                <a:ea typeface="Noto Sans" panose="020B0502040504020204" pitchFamily="34"/>
                <a:cs typeface="Times New Roman" panose="02020603050405020304" pitchFamily="18" charset="0"/>
              </a:endParaRPr>
            </a:p>
            <a:p>
              <a:pPr defTabSz="267069">
                <a:lnSpc>
                  <a:spcPct val="120000"/>
                </a:lnSpc>
                <a:defRPr/>
              </a:pPr>
              <a:r>
                <a:rPr lang="en-ID" sz="1200" b="1" dirty="0">
                  <a:latin typeface="Metropolis Black"/>
                  <a:ea typeface="Noto Sans"/>
                  <a:cs typeface="Times New Roman"/>
                </a:rPr>
                <a:t>ATM BSI</a:t>
              </a:r>
              <a:endParaRPr lang="en-GB" sz="1200" b="1" dirty="0">
                <a:latin typeface="Metropolis Black"/>
                <a:ea typeface="Noto Sans"/>
                <a:cs typeface="Times New Roman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838D7E1-14E8-4ACD-A7CD-D3A89C0CD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8565" y="1179460"/>
              <a:ext cx="654596" cy="663280"/>
            </a:xfrm>
            <a:prstGeom prst="rect">
              <a:avLst/>
            </a:prstGeom>
            <a:solidFill>
              <a:srgbClr val="00A39D"/>
            </a:solidFill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61878F4A-310D-4746-9013-8EA93B8B6088}"/>
              </a:ext>
            </a:extLst>
          </p:cNvPr>
          <p:cNvSpPr/>
          <p:nvPr/>
        </p:nvSpPr>
        <p:spPr>
          <a:xfrm>
            <a:off x="128780" y="5120849"/>
            <a:ext cx="3133595" cy="50251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7" name="Text Placeholder 12">
            <a:extLst>
              <a:ext uri="{FF2B5EF4-FFF2-40B4-BE49-F238E27FC236}">
                <a16:creationId xmlns:a16="http://schemas.microsoft.com/office/drawing/2014/main" id="{9F8564CB-0BAC-43BA-A4BC-40F40FC52F59}"/>
              </a:ext>
            </a:extLst>
          </p:cNvPr>
          <p:cNvSpPr txBox="1">
            <a:spLocks/>
          </p:cNvSpPr>
          <p:nvPr/>
        </p:nvSpPr>
        <p:spPr>
          <a:xfrm>
            <a:off x="89580" y="5098675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000" dirty="0">
                <a:solidFill>
                  <a:schemeClr val="tx1"/>
                </a:solidFill>
                <a:cs typeface="Arial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F60469F-84D1-4973-BD35-C5F54A8DEA04}"/>
              </a:ext>
            </a:extLst>
          </p:cNvPr>
          <p:cNvSpPr txBox="1"/>
          <p:nvPr/>
        </p:nvSpPr>
        <p:spPr>
          <a:xfrm>
            <a:off x="584220" y="5116308"/>
            <a:ext cx="2222714" cy="5179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defTabSz="267069">
              <a:lnSpc>
                <a:spcPct val="120000"/>
              </a:lnSpc>
              <a:defRPr/>
            </a:pPr>
            <a:r>
              <a:rPr lang="en-US" sz="1200" b="1" dirty="0">
                <a:latin typeface="Metropolis Black"/>
                <a:ea typeface="Noto Sans"/>
                <a:cs typeface="Times New Roman"/>
              </a:rPr>
              <a:t>P</a:t>
            </a:r>
            <a:r>
              <a:rPr lang="en-ID" sz="1200" b="1" err="1">
                <a:latin typeface="Metropolis Black"/>
                <a:ea typeface="Noto Sans"/>
                <a:cs typeface="Times New Roman"/>
              </a:rPr>
              <a:t>embayaran</a:t>
            </a:r>
            <a:r>
              <a:rPr lang="en-ID" sz="1200" b="1" dirty="0">
                <a:latin typeface="Metropolis Black"/>
                <a:ea typeface="Noto Sans"/>
                <a:cs typeface="Times New Roman"/>
              </a:rPr>
              <a:t> di Teller</a:t>
            </a:r>
          </a:p>
          <a:p>
            <a:pPr defTabSz="267069">
              <a:lnSpc>
                <a:spcPct val="120000"/>
              </a:lnSpc>
              <a:defRPr/>
            </a:pPr>
            <a:r>
              <a:rPr lang="en-ID" sz="1200" b="1" err="1">
                <a:latin typeface="Metropolis Black"/>
                <a:ea typeface="Noto Sans"/>
                <a:cs typeface="Times New Roman"/>
              </a:rPr>
              <a:t>Seluruh</a:t>
            </a:r>
            <a:r>
              <a:rPr lang="en-ID" sz="1200" b="1" dirty="0">
                <a:latin typeface="Metropolis Black"/>
                <a:ea typeface="Noto Sans"/>
                <a:cs typeface="Times New Roman"/>
              </a:rPr>
              <a:t> Cabang BSI</a:t>
            </a:r>
            <a:endParaRPr lang="en-GB" sz="1200" b="1" dirty="0">
              <a:latin typeface="Metropolis Black"/>
              <a:ea typeface="Noto Sans"/>
              <a:cs typeface="Times New Roman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5738350-910F-4FFB-999A-E4884DC284A7}"/>
              </a:ext>
            </a:extLst>
          </p:cNvPr>
          <p:cNvGrpSpPr/>
          <p:nvPr/>
        </p:nvGrpSpPr>
        <p:grpSpPr>
          <a:xfrm>
            <a:off x="3603771" y="5013895"/>
            <a:ext cx="3172795" cy="667178"/>
            <a:chOff x="3603771" y="4610483"/>
            <a:chExt cx="3172795" cy="667178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3AE0EB9-6389-4762-A06A-CB09994AA7D8}"/>
                </a:ext>
              </a:extLst>
            </p:cNvPr>
            <p:cNvSpPr/>
            <p:nvPr/>
          </p:nvSpPr>
          <p:spPr>
            <a:xfrm>
              <a:off x="3642971" y="4703892"/>
              <a:ext cx="3133595" cy="502514"/>
            </a:xfrm>
            <a:prstGeom prst="rect">
              <a:avLst/>
            </a:prstGeom>
            <a:solidFill>
              <a:srgbClr val="00A39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3F38365-5A3D-4189-803B-81171431CFC2}"/>
                </a:ext>
              </a:extLst>
            </p:cNvPr>
            <p:cNvSpPr txBox="1"/>
            <p:nvPr/>
          </p:nvSpPr>
          <p:spPr>
            <a:xfrm>
              <a:off x="4098411" y="4680141"/>
              <a:ext cx="2222714" cy="51796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txBody>
            <a:bodyPr wrap="square" lIns="91440" tIns="45720" rIns="91440" bIns="45720" rtlCol="0" anchor="t">
              <a:spAutoFit/>
            </a:bodyPr>
            <a:lstStyle/>
            <a:p>
              <a:pPr defTabSz="267069">
                <a:lnSpc>
                  <a:spcPct val="120000"/>
                </a:lnSpc>
                <a:defRPr/>
              </a:pPr>
              <a:r>
                <a:rPr lang="en-US" sz="1200" b="1" err="1">
                  <a:latin typeface="Metropolis Black"/>
                  <a:ea typeface="Noto Sans"/>
                  <a:cs typeface="Times New Roman"/>
                </a:rPr>
                <a:t>Pembayaran</a:t>
              </a:r>
              <a:r>
                <a:rPr lang="en-US" sz="1200" b="1" dirty="0">
                  <a:latin typeface="Metropolis Black"/>
                  <a:ea typeface="Noto Sans"/>
                  <a:cs typeface="Times New Roman"/>
                </a:rPr>
                <a:t> </a:t>
              </a:r>
              <a:r>
                <a:rPr lang="en-US" sz="1200" b="1" err="1">
                  <a:latin typeface="Metropolis Black"/>
                  <a:ea typeface="Noto Sans"/>
                  <a:cs typeface="Times New Roman"/>
                </a:rPr>
                <a:t>dari</a:t>
              </a:r>
              <a:r>
                <a:rPr lang="en-US" sz="1200" b="1" dirty="0">
                  <a:latin typeface="Metropolis Black"/>
                  <a:ea typeface="Noto Sans"/>
                  <a:cs typeface="Times New Roman"/>
                </a:rPr>
                <a:t> ATM /</a:t>
              </a:r>
            </a:p>
            <a:p>
              <a:pPr defTabSz="267069">
                <a:lnSpc>
                  <a:spcPct val="120000"/>
                </a:lnSpc>
                <a:defRPr/>
              </a:pPr>
              <a:r>
                <a:rPr lang="en-US" sz="1200" b="1" dirty="0">
                  <a:latin typeface="Metropolis Black"/>
                  <a:ea typeface="Noto Sans"/>
                  <a:cs typeface="Times New Roman"/>
                </a:rPr>
                <a:t>M – Banking Bank Lain</a:t>
              </a:r>
              <a:endParaRPr lang="en-GB" sz="1200" b="1" dirty="0">
                <a:latin typeface="Metropolis Black"/>
                <a:ea typeface="Noto Sans"/>
                <a:cs typeface="Times New Roman"/>
              </a:endParaRPr>
            </a:p>
          </p:txBody>
        </p:sp>
        <p:sp>
          <p:nvSpPr>
            <p:cNvPr id="62" name="Text Placeholder 12">
              <a:extLst>
                <a:ext uri="{FF2B5EF4-FFF2-40B4-BE49-F238E27FC236}">
                  <a16:creationId xmlns:a16="http://schemas.microsoft.com/office/drawing/2014/main" id="{9833C7A7-4852-4F8E-9FE9-D752266F9440}"/>
                </a:ext>
              </a:extLst>
            </p:cNvPr>
            <p:cNvSpPr txBox="1">
              <a:spLocks/>
            </p:cNvSpPr>
            <p:nvPr/>
          </p:nvSpPr>
          <p:spPr>
            <a:xfrm>
              <a:off x="3603771" y="4662508"/>
              <a:ext cx="472255" cy="544163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6000" dirty="0">
                  <a:solidFill>
                    <a:schemeClr val="tx1"/>
                  </a:solidFill>
                  <a:cs typeface="Arial"/>
                </a:rPr>
                <a:t>4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CFE0E3F-D1B4-4D1B-B440-C0923A00FC4E}"/>
                </a:ext>
              </a:extLst>
            </p:cNvPr>
            <p:cNvGrpSpPr/>
            <p:nvPr/>
          </p:nvGrpSpPr>
          <p:grpSpPr>
            <a:xfrm>
              <a:off x="6145629" y="4610483"/>
              <a:ext cx="630937" cy="667178"/>
              <a:chOff x="3419138" y="4760726"/>
              <a:chExt cx="913750" cy="932125"/>
            </a:xfr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C0AE418-DDA0-47D5-A32D-5448EDC70633}"/>
                  </a:ext>
                </a:extLst>
              </p:cNvPr>
              <p:cNvSpPr/>
              <p:nvPr/>
            </p:nvSpPr>
            <p:spPr>
              <a:xfrm>
                <a:off x="3419138" y="4763873"/>
                <a:ext cx="913750" cy="92897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67069">
                  <a:defRPr/>
                </a:pPr>
                <a:endParaRPr lang="en-GB" sz="2570" b="1" dirty="0">
                  <a:solidFill>
                    <a:srgbClr val="FFFFFF"/>
                  </a:solidFill>
                  <a:latin typeface="Noto Sans" panose="020B0502040504020204" pitchFamily="34"/>
                  <a:ea typeface="Noto Sans" panose="020B0502040504020204" pitchFamily="34"/>
                  <a:cs typeface="Noto Sans" panose="020B0502040504020204" pitchFamily="34"/>
                </a:endParaRPr>
              </a:p>
            </p:txBody>
          </p:sp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6107902A-171F-4208-893B-B477D1B556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688" b="8927"/>
              <a:stretch/>
            </p:blipFill>
            <p:spPr>
              <a:xfrm>
                <a:off x="3420765" y="4760726"/>
                <a:ext cx="907981" cy="449147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5BA92D9A-CD16-43A2-B112-E890BFA2CF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508" b="12790"/>
              <a:stretch/>
            </p:blipFill>
            <p:spPr>
              <a:xfrm>
                <a:off x="3419968" y="5208623"/>
                <a:ext cx="911237" cy="484228"/>
              </a:xfrm>
              <a:prstGeom prst="rect">
                <a:avLst/>
              </a:prstGeom>
            </p:spPr>
          </p:pic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71AB029-FDF5-434B-AA1D-1DC1EE5810BF}"/>
              </a:ext>
            </a:extLst>
          </p:cNvPr>
          <p:cNvGrpSpPr/>
          <p:nvPr/>
        </p:nvGrpSpPr>
        <p:grpSpPr>
          <a:xfrm>
            <a:off x="2609053" y="4856164"/>
            <a:ext cx="863366" cy="863366"/>
            <a:chOff x="1160167" y="2303167"/>
            <a:chExt cx="4537666" cy="45376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073D239D-A6F4-4499-9DA8-3C1FB668C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0167" y="2303167"/>
              <a:ext cx="4537666" cy="4537666"/>
            </a:xfrm>
            <a:prstGeom prst="rect">
              <a:avLst/>
            </a:prstGeom>
          </p:spPr>
        </p:pic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139E23E-6886-495B-B0EA-C4AF318150F8}"/>
                </a:ext>
              </a:extLst>
            </p:cNvPr>
            <p:cNvSpPr/>
            <p:nvPr/>
          </p:nvSpPr>
          <p:spPr>
            <a:xfrm>
              <a:off x="2458076" y="3747487"/>
              <a:ext cx="2002310" cy="4554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E8D2AD8A-89B7-4514-8BF7-51703D821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0841" y="3715739"/>
              <a:ext cx="1546419" cy="440894"/>
            </a:xfrm>
            <a:prstGeom prst="rect">
              <a:avLst/>
            </a:prstGeom>
          </p:spPr>
        </p:pic>
      </p:grpSp>
      <p:pic>
        <p:nvPicPr>
          <p:cNvPr id="3" name="Picture 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536346D-4177-1F41-1A15-D45262E746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39143" y="6000"/>
            <a:ext cx="1191027" cy="1025341"/>
          </a:xfrm>
          <a:prstGeom prst="rect">
            <a:avLst/>
          </a:prstGeom>
        </p:spPr>
      </p:pic>
      <p:pic>
        <p:nvPicPr>
          <p:cNvPr id="4" name="Picture 3" descr="Image">
            <a:extLst>
              <a:ext uri="{FF2B5EF4-FFF2-40B4-BE49-F238E27FC236}">
                <a16:creationId xmlns:a16="http://schemas.microsoft.com/office/drawing/2014/main" id="{F9F30FD1-ACCB-DCA6-0C64-EB323AFC98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60188" y="10685"/>
            <a:ext cx="1685925" cy="1400175"/>
          </a:xfrm>
          <a:prstGeom prst="rect">
            <a:avLst/>
          </a:prstGeom>
        </p:spPr>
      </p:pic>
      <p:pic>
        <p:nvPicPr>
          <p:cNvPr id="6" name="Picture 5" descr="Image">
            <a:extLst>
              <a:ext uri="{FF2B5EF4-FFF2-40B4-BE49-F238E27FC236}">
                <a16:creationId xmlns:a16="http://schemas.microsoft.com/office/drawing/2014/main" id="{9B3D1276-9E46-4A7A-111D-369F9FEFEB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2401" y="7661382"/>
            <a:ext cx="17145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68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14511</TotalTime>
  <Words>212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</dc:creator>
  <cp:lastModifiedBy>lenovo</cp:lastModifiedBy>
  <cp:revision>1152</cp:revision>
  <dcterms:created xsi:type="dcterms:W3CDTF">2017-12-05T16:25:52Z</dcterms:created>
  <dcterms:modified xsi:type="dcterms:W3CDTF">2024-07-08T07:26:44Z</dcterms:modified>
</cp:coreProperties>
</file>